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07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4" r:id="rId30"/>
    <p:sldId id="305" r:id="rId31"/>
    <p:sldId id="308" r:id="rId32"/>
    <p:sldId id="307" r:id="rId33"/>
    <p:sldId id="306" r:id="rId34"/>
    <p:sldId id="309" r:id="rId35"/>
    <p:sldId id="310" r:id="rId36"/>
    <p:sldId id="311" r:id="rId37"/>
    <p:sldId id="312" r:id="rId38"/>
    <p:sldId id="313" r:id="rId39"/>
    <p:sldId id="315" r:id="rId40"/>
    <p:sldId id="314" r:id="rId41"/>
    <p:sldId id="316" r:id="rId42"/>
    <p:sldId id="318" r:id="rId43"/>
    <p:sldId id="317" r:id="rId44"/>
    <p:sldId id="319" r:id="rId45"/>
    <p:sldId id="320" r:id="rId46"/>
    <p:sldId id="321" r:id="rId47"/>
    <p:sldId id="322" r:id="rId48"/>
    <p:sldId id="326" r:id="rId49"/>
    <p:sldId id="323" r:id="rId50"/>
    <p:sldId id="327" r:id="rId51"/>
    <p:sldId id="324" r:id="rId52"/>
    <p:sldId id="325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1" r:id="rId76"/>
    <p:sldId id="352" r:id="rId77"/>
    <p:sldId id="350" r:id="rId78"/>
    <p:sldId id="353" r:id="rId79"/>
    <p:sldId id="355" r:id="rId80"/>
    <p:sldId id="354" r:id="rId81"/>
    <p:sldId id="356" r:id="rId82"/>
    <p:sldId id="359" r:id="rId83"/>
    <p:sldId id="360" r:id="rId84"/>
    <p:sldId id="357" r:id="rId85"/>
    <p:sldId id="361" r:id="rId86"/>
    <p:sldId id="358" r:id="rId87"/>
    <p:sldId id="362" r:id="rId88"/>
    <p:sldId id="363" r:id="rId89"/>
    <p:sldId id="364" r:id="rId90"/>
    <p:sldId id="379" r:id="rId91"/>
    <p:sldId id="365" r:id="rId92"/>
    <p:sldId id="367" r:id="rId93"/>
    <p:sldId id="368" r:id="rId94"/>
    <p:sldId id="366" r:id="rId95"/>
    <p:sldId id="369" r:id="rId96"/>
    <p:sldId id="370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275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85" d="100"/>
          <a:sy n="85" d="100"/>
        </p:scale>
        <p:origin x="377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Refactoring Towards Distributed Systems Resilience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1489013" y="908552"/>
            <a:ext cx="9213975" cy="5040897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2D05A0-5FB1-425D-9C49-A5899EB46A6A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58CC-1D28-4980-B0A0-500946B0C5E2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AADC7FBE-1AF3-4D82-9F6E-AFEB04D74E82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F4B884-64E9-4C6B-9586-A8026A6C1B26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D8A057-2AAF-4804-A74E-25AE35C9AC21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DE9E24-2E03-4EC9-BC21-2CE18F1DA799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9A1C-3961-4410-AF1F-DFCA81A6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NServiceBus</a:t>
            </a:r>
            <a:r>
              <a:rPr lang="en-US" dirty="0"/>
              <a:t>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E994E-D274-4AD2-AF1D-B55C5AAF6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65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Refactoring Towards Distributed Systems Resilience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055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little, innocuous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295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Workflow</a:t>
              </a:r>
              <a:endParaRPr lang="en-US" sz="2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32002</TotalTime>
  <Words>927</Words>
  <Application>Microsoft Office PowerPoint</Application>
  <PresentationFormat>Widescreen</PresentationFormat>
  <Paragraphs>418</Paragraphs>
  <Slides>105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Consolas</vt:lpstr>
      <vt:lpstr>Office Theme</vt:lpstr>
      <vt:lpstr>Refactoring Towards Distributed Systems Resilience</vt:lpstr>
      <vt:lpstr>6 little, innocuous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Still not there…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Process coupling</vt:lpstr>
      <vt:lpstr>PowerPoint Presentation</vt:lpstr>
      <vt:lpstr>NServiceBus solution</vt:lpstr>
      <vt:lpstr>Refactoring Towards Distributed Systems Resilience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150</cp:revision>
  <dcterms:created xsi:type="dcterms:W3CDTF">2012-11-28T22:04:34Z</dcterms:created>
  <dcterms:modified xsi:type="dcterms:W3CDTF">2017-08-03T20:31:47Z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